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</p:sldMasterIdLst>
  <p:notesMasterIdLst>
    <p:notesMasterId r:id="rId15"/>
  </p:notesMasterIdLst>
  <p:handoutMasterIdLst>
    <p:handoutMasterId r:id="rId16"/>
  </p:handoutMasterIdLst>
  <p:sldIdLst>
    <p:sldId id="289" r:id="rId7"/>
    <p:sldId id="290" r:id="rId8"/>
    <p:sldId id="301" r:id="rId9"/>
    <p:sldId id="305" r:id="rId10"/>
    <p:sldId id="302" r:id="rId11"/>
    <p:sldId id="304" r:id="rId12"/>
    <p:sldId id="303" r:id="rId13"/>
    <p:sldId id="27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889" autoAdjust="0"/>
    <p:restoredTop sz="94613"/>
  </p:normalViewPr>
  <p:slideViewPr>
    <p:cSldViewPr snapToGrid="0" snapToObjects="1">
      <p:cViewPr>
        <p:scale>
          <a:sx n="76" d="100"/>
          <a:sy n="76" d="100"/>
        </p:scale>
        <p:origin x="512" y="10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8/4/16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8/4/16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BF0-D08E-5B45-B678-422833A8BB4C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FF05-F5E0-6544-880B-34361E2165A4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5C05-1E25-FC41-9C76-F06C2722A941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96D6-90D2-D14D-899A-C0C37F3B5AEC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 smtClean="0"/>
              <a:t>BEGINNER PROGRAMMING LESSON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By Sanjay and Arvind </a:t>
            </a:r>
            <a:r>
              <a:rPr lang="en-US" dirty="0" err="1" smtClean="0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0D39-6F21-4348-90E9-6579D6C0E566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CBE9E-0F05-A94D-9FB1-A7A9BCB442B8}" type="datetime1">
              <a:rPr lang="en-US" smtClean="0"/>
              <a:t>8/4/16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48A38-1C7A-FB46-A1FB-007148DDE35D}" type="datetime1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E3C2C-0A58-5748-9335-40FAA3A1757C}" type="datetime1">
              <a:rPr lang="en-US" smtClean="0"/>
              <a:t>8/4/16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FB64-9386-BC46-9E25-0062F389B7BD}" type="datetime1">
              <a:rPr lang="en-US" smtClean="0"/>
              <a:t>8/4/16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92F5-CBD1-8A4F-B980-19D17F464BA0}" type="datetime1">
              <a:rPr lang="en-US" smtClean="0"/>
              <a:t>8/4/16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34C8B-9957-4A41-AF27-05466F20D21C}" type="datetime1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0F09-FEDB-8A41-90C2-5401DFBC5EE8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A30B-0C7B-CF44-8BFD-8812E1B3ABB6}" type="datetime1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2CD46-F015-9846-90DB-6AD98EA0B753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3EDE-BCC5-904B-B49D-D7342B97D98A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7C79-0FDA-A746-8572-D568DFD8B2F1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0977F-4A4B-C64F-9C1A-DE4123111508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1AFD-9D32-9C48-9050-484E9C30069E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78E7-709A-3942-815B-DF690C9AE029}" type="datetime1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7A2A-7B1F-E345-98C9-F89F3E602481}" type="datetime1">
              <a:rPr lang="en-US" smtClean="0"/>
              <a:t>8/4/16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86FC-7252-3740-AC17-25D428059AEE}" type="datetime1">
              <a:rPr lang="en-US" smtClean="0"/>
              <a:t>8/4/16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C44F-D542-154E-BDD3-59B74F9DABF4}" type="datetime1">
              <a:rPr lang="en-US" smtClean="0"/>
              <a:t>8/4/16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1D9B1-ED39-4542-B83E-D28082F21263}" type="datetime1">
              <a:rPr lang="en-US" smtClean="0"/>
              <a:t>8/4/16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9D233-6308-014F-AEDE-458989EE0E53}" type="datetime1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7250-AE19-D742-B69F-AD66FA65EB38}" type="datetime1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D78D-1110-7846-957A-21F5DA9063F0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F12F6-8474-DE4C-9808-CD682BDF1389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12340-D622-4345-96B2-04308F13EA2C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2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B896-0605-4147-B499-DE57EA71C22D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2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90D3-41E3-9E47-B41F-24DEE3F7F8AA}" type="datetime1">
              <a:rPr lang="en-US" smtClean="0"/>
              <a:t>8/4/16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18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44E3-0A62-3941-A51E-F0684A887C8D}" type="datetime1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9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FBA7-16D8-5E41-B602-32FB14E32089}" type="datetime1">
              <a:rPr lang="en-US" smtClean="0"/>
              <a:t>8/4/16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D222-4DB7-8E40-B50F-5CFB1D199E46}" type="datetime1">
              <a:rPr lang="en-US" smtClean="0"/>
              <a:t>8/4/16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8B16-BC9F-D14C-8152-5BBABB59C888}" type="datetime1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DEA51-B860-8141-9106-905967C00748}" type="datetime1">
              <a:rPr lang="en-US" smtClean="0"/>
              <a:t>8/4/16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3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1C3D-9F28-F845-B837-17E04AC854E4}" type="datetime1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C78-5ED5-7E48-8742-B878D2EDCBBB}" type="datetime1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0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40F9-B747-0C4F-B59F-1E62036110AB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1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DE4F-BADD-DB48-90D3-24F4BE3FB8EC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3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971C-1CDA-0746-B0D1-36657B2D192A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 smtClean="0"/>
              <a:t>BEGINNER PROGRAMMING LESSON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By Sanjay and Arvind </a:t>
            </a:r>
            <a:r>
              <a:rPr lang="en-US" dirty="0" err="1" smtClean="0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20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58FC0-0A9E-0D49-9CCC-D34132F36CFB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2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93C68-5947-B646-A9D4-10E0A77C9575}" type="datetime1">
              <a:rPr lang="en-US" smtClean="0"/>
              <a:t>8/4/16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9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DCC6D-613D-C141-A44C-2B844FB1AE75}" type="datetime1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0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03BD4-2BDC-C14E-A015-4D69020E948F}" type="datetime1">
              <a:rPr lang="en-US" smtClean="0"/>
              <a:t>8/4/16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2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E10D4-0404-A94B-A902-EB1A88A9109C}" type="datetime1">
              <a:rPr lang="en-US" smtClean="0"/>
              <a:t>8/4/16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B76CE-F756-BC42-9BF8-F02D94DB12BF}" type="datetime1">
              <a:rPr lang="en-US" smtClean="0"/>
              <a:t>8/4/16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71FD-0E69-BB40-B7BD-3D50C3272024}" type="datetime1">
              <a:rPr lang="en-US" smtClean="0"/>
              <a:t>8/4/16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9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5A5C-FDBA-7C42-8B21-3C97CAB11202}" type="datetime1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22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113-B032-9549-81CC-7778A24AB1CE}" type="datetime1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1628D-DB41-7C47-B9A5-F6B70E60E1DF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91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D3DBB-B273-164B-AB3C-42DC52A2790E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0A49-9600-9F49-8B98-F8E65A3F35BE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25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2D8D4-1001-6A40-971F-290A7B719541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59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8594-4FF0-B143-8DDA-E293ED5AF37E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4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92F38-BD5F-2F4D-8A8A-5D24D69AD600}" type="datetime1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6DA0-9155-DF46-8EDA-881F5C273CCA}" type="datetime1">
              <a:rPr lang="en-US" smtClean="0"/>
              <a:t>8/4/16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E3C4-EF73-6345-A075-3F24044E4508}" type="datetime1">
              <a:rPr lang="en-US" smtClean="0"/>
              <a:t>8/4/16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3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A05C0-9C97-2141-B71D-25A04B07DA73}" type="datetime1">
              <a:rPr lang="en-US" smtClean="0"/>
              <a:t>8/4/16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5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3EF6-A37E-EC43-A6D9-680758B56C6E}" type="datetime1">
              <a:rPr lang="en-US" smtClean="0"/>
              <a:t>8/4/16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1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3F61D-C18A-9A4A-A76D-785014791206}" type="datetime1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24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C4945-A008-9441-BF9F-194902723F29}" type="datetime1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6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30BDB-EBCC-AF4B-BEAB-A46E1B8C7515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8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47DE-0603-0D47-A36C-3F6D74A02ADE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601D-2370-CF44-843B-BD083CB9428E}" type="datetime1">
              <a:rPr lang="en-US" smtClean="0"/>
              <a:t>8/4/16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FFD36-8A7B-FF43-942F-C4C083426C62}" type="datetime1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443F9-1C00-C144-BDF6-B52F821A310F}" type="datetime1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E7416B8-750E-0B4A-BE16-2CB57A193D7C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53EDC1F1-2CB9-4641-8E45-BB532C6DA92C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2C03B-8E03-3047-B58E-56D38EC94175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54EA503-6D7D-CF46-80D3-E5CF7B7650D2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8CF9CF5C-8B2F-3241-8247-A9E4BDF85E25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2B5EB-AB99-7C45-AFB8-33C2674B9247}" type="datetime1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9.png"/><Relationship Id="rId3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1.png"/><Relationship Id="rId3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Gyro Sensor Positioning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Robot DESIGN Lesson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793356" y="4564606"/>
            <a:ext cx="1536320" cy="95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Gyros should your robot have?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555068" cy="437356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Depends on how many different axis you want to measure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For example, if </a:t>
            </a:r>
            <a:r>
              <a:rPr lang="en-US" dirty="0" smtClean="0"/>
              <a:t>you were making a joystick, you might need </a:t>
            </a:r>
            <a:r>
              <a:rPr lang="en-US" dirty="0" smtClean="0"/>
              <a:t>two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Note: We conducted a test to see if adding two gyro sensors will allow you to cancel out drift. 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Our tests show that two sensors may allow you to average your error, but do not cancel/reduce the drift.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To learn about </a:t>
            </a:r>
            <a:r>
              <a:rPr lang="en-US" dirty="0" smtClean="0">
                <a:solidFill>
                  <a:srgbClr val="FF0000"/>
                </a:solidFill>
              </a:rPr>
              <a:t>drift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lag</a:t>
            </a:r>
            <a:r>
              <a:rPr lang="en-US" dirty="0" smtClean="0"/>
              <a:t>, see our Gyro programming lessons in Advanced.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6516" y="1752600"/>
            <a:ext cx="3386158" cy="28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5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GYRO </a:t>
            </a:r>
            <a:r>
              <a:rPr lang="en-US" dirty="0" smtClean="0"/>
              <a:t>SENSOR </a:t>
            </a:r>
            <a:r>
              <a:rPr lang="en-US" dirty="0" smtClean="0"/>
              <a:t>PLACEMENT </a:t>
            </a:r>
            <a:r>
              <a:rPr lang="en-US" dirty="0" smtClean="0"/>
              <a:t>For </a:t>
            </a:r>
            <a:r>
              <a:rPr lang="en-US" dirty="0" smtClean="0"/>
              <a:t>MEASURING </a:t>
            </a:r>
            <a:r>
              <a:rPr lang="en-US" dirty="0" smtClean="0"/>
              <a:t>TURNS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87824"/>
            <a:ext cx="4783135" cy="2529467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The gyro sensor can be placed any where on the robot.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However, the “correct” position depends on what you are </a:t>
            </a:r>
            <a:r>
              <a:rPr lang="en-US" dirty="0" smtClean="0"/>
              <a:t>building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If you are using the gyro to measure turns, some positions just will not work.  (Refer to images on this page)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258" y="4380797"/>
            <a:ext cx="4230772" cy="19331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8808" y="1879600"/>
            <a:ext cx="3111910" cy="14662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8808" y="4944312"/>
            <a:ext cx="2148797" cy="15061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8808" y="3625468"/>
            <a:ext cx="3143866" cy="11836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95359" y="4254803"/>
            <a:ext cx="45340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n>
                  <a:solidFill>
                    <a:srgbClr val="FF0000"/>
                  </a:solidFill>
                </a:ln>
                <a:solidFill>
                  <a:srgbClr val="00B050"/>
                </a:solidFill>
              </a:rPr>
              <a:t>✓</a:t>
            </a:r>
            <a:endParaRPr lang="en-US" sz="4800" dirty="0">
              <a:ln>
                <a:solidFill>
                  <a:srgbClr val="FF000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11159" y="2087238"/>
            <a:ext cx="453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</a:rPr>
              <a:t>X</a:t>
            </a:r>
            <a:endParaRPr lang="en-US" sz="4800" dirty="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99573" y="5064874"/>
            <a:ext cx="453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</a:rPr>
              <a:t>X</a:t>
            </a:r>
            <a:endParaRPr lang="en-US" sz="4800" dirty="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88059" y="3801792"/>
            <a:ext cx="453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</a:rPr>
              <a:t>X</a:t>
            </a:r>
            <a:endParaRPr lang="en-US" sz="4800" dirty="0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0548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Installations of the gyro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3271" y="1265978"/>
            <a:ext cx="4510422" cy="51104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429000" cy="43735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In this robot, the Gyro Sensor is prominently visible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The symbol on the sensor is</a:t>
            </a:r>
            <a:r>
              <a:rPr lang="en-US" dirty="0" smtClean="0"/>
              <a:t> parallel </a:t>
            </a:r>
            <a:r>
              <a:rPr lang="en-US" dirty="0" smtClean="0"/>
              <a:t>to the ground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258" y="4852219"/>
            <a:ext cx="3199065" cy="146176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57198" y="4572001"/>
            <a:ext cx="1725561" cy="186188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8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Installations of the gyro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73500" cy="43735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In this robot, the Gyro Sensor is barely visible and under the brick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The symbol on the gyro is </a:t>
            </a:r>
            <a:r>
              <a:rPr lang="en-US" dirty="0" smtClean="0"/>
              <a:t>still </a:t>
            </a:r>
            <a:r>
              <a:rPr lang="en-US" dirty="0" smtClean="0"/>
              <a:t>parallel to the ground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Tip: Place the sensor where you have space on the robot (somewhere hidden away is fine as you do not really need access to it once you connect it).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936" y="1205770"/>
            <a:ext cx="3788519" cy="3646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9936" y="4852219"/>
            <a:ext cx="3199065" cy="146176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074841" y="4748573"/>
            <a:ext cx="1725561" cy="186188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2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GYRO POSITION For a balancing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52600"/>
            <a:ext cx="4102100" cy="43735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The gyro needs to be placed based on what you are trying to do 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For a balancing robot (such as Gyro Boy) you need to have to gyro facing the sky or the ground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The gyro sensor in this model is hidden between the two motors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5200" y="975725"/>
            <a:ext cx="2657474" cy="3044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84552" y="4791204"/>
            <a:ext cx="2126985" cy="1549459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7008363" y="4927731"/>
            <a:ext cx="490611" cy="806768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239000" y="2755900"/>
            <a:ext cx="683775" cy="174654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373314" y="3086100"/>
            <a:ext cx="484686" cy="141634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3016" y="4981442"/>
            <a:ext cx="2148797" cy="150611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3314486" y="4932843"/>
            <a:ext cx="1456716" cy="15022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90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GYRO POSITION For a TILTING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30865"/>
            <a:ext cx="3902889" cy="5131857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For a game like </a:t>
            </a:r>
            <a:r>
              <a:rPr lang="en-US" dirty="0" smtClean="0"/>
              <a:t>Etch-a-Sketch</a:t>
            </a:r>
            <a:r>
              <a:rPr lang="en-US" dirty="0"/>
              <a:t>, where you </a:t>
            </a:r>
            <a:r>
              <a:rPr lang="en-US" dirty="0" smtClean="0"/>
              <a:t>tilt the entire robot to </a:t>
            </a:r>
            <a:r>
              <a:rPr lang="en-US" dirty="0"/>
              <a:t>erase the screen, you need the gyro to be sideways </a:t>
            </a:r>
            <a:r>
              <a:rPr lang="en-US" dirty="0" smtClean="0"/>
              <a:t>(see image)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The gyro in this robot does not measure turns. It measures if you flipped the robot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936" y="4128562"/>
            <a:ext cx="3657600" cy="2430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9936" y="1029386"/>
            <a:ext cx="3657600" cy="291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978" y="4875066"/>
            <a:ext cx="3143866" cy="118364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470911" y="4592662"/>
            <a:ext cx="1456716" cy="15022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46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This tutorial was created by Sanjay </a:t>
            </a:r>
            <a:r>
              <a:rPr lang="en-US" dirty="0" err="1" smtClean="0"/>
              <a:t>Seshan</a:t>
            </a:r>
            <a:r>
              <a:rPr lang="en-US" dirty="0" smtClean="0"/>
              <a:t> and Arvind </a:t>
            </a:r>
            <a:r>
              <a:rPr lang="en-US" dirty="0" err="1" smtClean="0"/>
              <a:t>Seshan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More lessons at www.ev3lessons.com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8/4/2016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AAEEB24F-C2B2-234D-BA53-A235E4BCEC08}" vid="{075A3DC6-4613-2647-AB36-C1FCFF28F909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4629</TotalTime>
  <Words>420</Words>
  <Application>Microsoft Macintosh PowerPoint</Application>
  <PresentationFormat>On-screen Show (4:3)</PresentationFormat>
  <Paragraphs>50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 Black</vt:lpstr>
      <vt:lpstr>Calibri</vt:lpstr>
      <vt:lpstr>Calibri Light</vt:lpstr>
      <vt:lpstr>Helvetica Neue</vt:lpstr>
      <vt:lpstr>Arial</vt:lpstr>
      <vt:lpstr>Essential</vt:lpstr>
      <vt:lpstr>beginner</vt:lpstr>
      <vt:lpstr>Custom Design</vt:lpstr>
      <vt:lpstr>robotdesign</vt:lpstr>
      <vt:lpstr>1_beginner</vt:lpstr>
      <vt:lpstr>1_Custom Design</vt:lpstr>
      <vt:lpstr>Robot DESIGN Lesson</vt:lpstr>
      <vt:lpstr>How Many Gyros should your robot have?</vt:lpstr>
      <vt:lpstr>GYRO SENSOR PLACEMENT For MEASURING TURNS</vt:lpstr>
      <vt:lpstr>Sample Installations of the gyro</vt:lpstr>
      <vt:lpstr>Sample Installations of the gyro</vt:lpstr>
      <vt:lpstr>GYRO POSITION For a balancing robot</vt:lpstr>
      <vt:lpstr>GYRO POSITION For a TILTING ROBOT</vt:lpstr>
      <vt:lpstr>Credits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Microsoft Office User</cp:lastModifiedBy>
  <cp:revision>102</cp:revision>
  <cp:lastPrinted>2016-08-04T16:20:00Z</cp:lastPrinted>
  <dcterms:created xsi:type="dcterms:W3CDTF">2014-10-28T21:59:38Z</dcterms:created>
  <dcterms:modified xsi:type="dcterms:W3CDTF">2016-08-04T16:20:06Z</dcterms:modified>
</cp:coreProperties>
</file>